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2" r:id="rId19"/>
    <p:sldId id="273" r:id="rId20"/>
    <p:sldId id="275" r:id="rId21"/>
    <p:sldId id="278" r:id="rId22"/>
    <p:sldId id="276" r:id="rId23"/>
    <p:sldId id="277" r:id="rId24"/>
    <p:sldId id="280" r:id="rId25"/>
    <p:sldId id="279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33" d="100"/>
          <a:sy n="33" d="100"/>
        </p:scale>
        <p:origin x="1882" y="12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FEE4A6-3BA7-4908-BC6A-270DA7258BEF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3BB07F-A204-4978-B193-902309337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401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BB07F-A204-4978-B193-902309337D9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141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BB07F-A204-4978-B193-902309337D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442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BB07F-A204-4978-B193-902309337D9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233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BB07F-A204-4978-B193-902309337D9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4348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BB07F-A204-4978-B193-902309337D9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55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BB07F-A204-4978-B193-902309337D9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13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BB07F-A204-4978-B193-902309337D9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413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BB07F-A204-4978-B193-902309337D9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435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BB07F-A204-4978-B193-902309337D9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7765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BB07F-A204-4978-B193-902309337D9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5635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BB07F-A204-4978-B193-902309337D9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594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BB07F-A204-4978-B193-902309337D9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0874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BB07F-A204-4978-B193-902309337D9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4884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BB07F-A204-4978-B193-902309337D9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8493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BB07F-A204-4978-B193-902309337D9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749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BB07F-A204-4978-B193-902309337D9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950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BB07F-A204-4978-B193-902309337D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922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BB07F-A204-4978-B193-902309337D9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46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BB07F-A204-4978-B193-902309337D9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318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BB07F-A204-4978-B193-902309337D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953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BB07F-A204-4978-B193-902309337D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343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BB07F-A204-4978-B193-902309337D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061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BB07F-A204-4978-B193-902309337D9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60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6F20D-131B-44AD-AEB9-F1F07C6BF9E6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301DD-CA89-43B0-BDBB-EC0FF9E02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871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6F20D-131B-44AD-AEB9-F1F07C6BF9E6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301DD-CA89-43B0-BDBB-EC0FF9E02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983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6F20D-131B-44AD-AEB9-F1F07C6BF9E6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301DD-CA89-43B0-BDBB-EC0FF9E02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080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6F20D-131B-44AD-AEB9-F1F07C6BF9E6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301DD-CA89-43B0-BDBB-EC0FF9E02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19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6F20D-131B-44AD-AEB9-F1F07C6BF9E6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301DD-CA89-43B0-BDBB-EC0FF9E02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85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6F20D-131B-44AD-AEB9-F1F07C6BF9E6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301DD-CA89-43B0-BDBB-EC0FF9E02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72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6F20D-131B-44AD-AEB9-F1F07C6BF9E6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301DD-CA89-43B0-BDBB-EC0FF9E02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624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6F20D-131B-44AD-AEB9-F1F07C6BF9E6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301DD-CA89-43B0-BDBB-EC0FF9E02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717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6F20D-131B-44AD-AEB9-F1F07C6BF9E6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301DD-CA89-43B0-BDBB-EC0FF9E02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267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6F20D-131B-44AD-AEB9-F1F07C6BF9E6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301DD-CA89-43B0-BDBB-EC0FF9E02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072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6F20D-131B-44AD-AEB9-F1F07C6BF9E6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301DD-CA89-43B0-BDBB-EC0FF9E02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498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86F20D-131B-44AD-AEB9-F1F07C6BF9E6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301DD-CA89-43B0-BDBB-EC0FF9E02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835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0240" y="-1080136"/>
            <a:ext cx="16252614" cy="914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176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15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933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02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68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83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376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13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73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25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55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83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215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17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8531" y="1"/>
            <a:ext cx="12310532" cy="692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14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3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01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383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29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4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567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42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199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7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52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767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02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23</Words>
  <Application>Microsoft Office PowerPoint</Application>
  <PresentationFormat>Widescreen</PresentationFormat>
  <Paragraphs>23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Ankita Sawant</dc:creator>
  <cp:lastModifiedBy>Ankita Sawant</cp:lastModifiedBy>
  <cp:revision>7</cp:revision>
  <dcterms:created xsi:type="dcterms:W3CDTF">2016-12-07T20:18:30Z</dcterms:created>
  <dcterms:modified xsi:type="dcterms:W3CDTF">2016-12-10T23:20:26Z</dcterms:modified>
</cp:coreProperties>
</file>